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  <p:embeddedFont>
      <p:font typeface="Goudy Old Style" panose="02020502050305020303" pitchFamily="18" charset="0"/>
      <p:regular r:id="rId19"/>
      <p:bold r:id="rId20"/>
      <p:italic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73146" autoAdjust="0"/>
  </p:normalViewPr>
  <p:slideViewPr>
    <p:cSldViewPr>
      <p:cViewPr varScale="1">
        <p:scale>
          <a:sx n="40" d="100"/>
          <a:sy n="40" d="100"/>
        </p:scale>
        <p:origin x="85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8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31090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6337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1656378" y="2502186"/>
            <a:ext cx="6793219" cy="4185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8000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Data Modelling of Content Categories  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3941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5325103" y="1909667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IN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BABF4A-A083-4B50-5BE7-787BFFA10245}"/>
              </a:ext>
            </a:extLst>
          </p:cNvPr>
          <p:cNvSpPr txBox="1"/>
          <p:nvPr/>
        </p:nvSpPr>
        <p:spPr>
          <a:xfrm>
            <a:off x="8676304" y="2460207"/>
            <a:ext cx="762865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Graphik Regular" panose="020B0503030202060203"/>
              </a:rPr>
              <a:t>The Project is Assigned by Social Buzz ( Social media and content creation Company) who wants Accenture to work on the following tasks -:</a:t>
            </a:r>
          </a:p>
          <a:p>
            <a:endParaRPr lang="en-IN" sz="3200" dirty="0">
              <a:latin typeface="Graphik Regular" panose="020B0503030202060203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latin typeface="Graphik Regular" panose="020B0503030202060203"/>
              </a:rPr>
              <a:t>An audit of their big data Practice.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latin typeface="Graphik Regular" panose="020B0503030202060203"/>
              </a:rPr>
              <a:t>Recommendations for a successful IPO.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latin typeface="Graphik Regular" panose="020B0503030202060203"/>
              </a:rPr>
              <a:t>Analysing the content categories which should highlight the top 5 categories with largest aggregate Popularity.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87752A-D7D4-988E-C3A0-6B90A14D6E23}"/>
              </a:ext>
            </a:extLst>
          </p:cNvPr>
          <p:cNvSpPr txBox="1"/>
          <p:nvPr/>
        </p:nvSpPr>
        <p:spPr>
          <a:xfrm>
            <a:off x="2741306" y="7326302"/>
            <a:ext cx="66274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000" dirty="0">
                <a:solidFill>
                  <a:schemeClr val="bg1"/>
                </a:solidFill>
                <a:latin typeface="Graphik Regular" panose="020B0503030202060203"/>
              </a:rPr>
              <a:t>Data Cleaning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000" dirty="0">
                <a:solidFill>
                  <a:schemeClr val="bg1"/>
                </a:solidFill>
                <a:latin typeface="Graphik Regular" panose="020B0503030202060203"/>
              </a:rPr>
              <a:t>Analysing the Top 5 Categories with the largest Aggregate Popularity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63464-EA6E-2421-AB27-5B961A0CCE23}"/>
              </a:ext>
            </a:extLst>
          </p:cNvPr>
          <p:cNvSpPr txBox="1"/>
          <p:nvPr/>
        </p:nvSpPr>
        <p:spPr>
          <a:xfrm>
            <a:off x="2895600" y="4761657"/>
            <a:ext cx="54864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dirty="0">
                <a:solidFill>
                  <a:schemeClr val="bg1"/>
                </a:solidFill>
                <a:latin typeface="Graphik Regular" panose="020B0503030202060203"/>
              </a:rPr>
              <a:t>A Big data involving details of 100000+ Posts per day.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1A68F5-41FA-6FD0-8301-5109C68CC62A}"/>
              </a:ext>
            </a:extLst>
          </p:cNvPr>
          <p:cNvSpPr txBox="1"/>
          <p:nvPr/>
        </p:nvSpPr>
        <p:spPr>
          <a:xfrm>
            <a:off x="2948017" y="5900430"/>
            <a:ext cx="497678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dirty="0">
                <a:solidFill>
                  <a:schemeClr val="bg1"/>
                </a:solidFill>
                <a:latin typeface="Graphik Regular" panose="020B0503030202060203"/>
              </a:rPr>
              <a:t>How to use such a large data efficiently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31090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01238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8161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49ED88-F0BA-31DB-1DD7-D6F02FF7E817}"/>
              </a:ext>
            </a:extLst>
          </p:cNvPr>
          <p:cNvSpPr txBox="1"/>
          <p:nvPr/>
        </p:nvSpPr>
        <p:spPr>
          <a:xfrm>
            <a:off x="14179553" y="4471144"/>
            <a:ext cx="4108447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</a:t>
            </a:r>
            <a:r>
              <a:rPr lang="en-I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IN" sz="3500" b="0" i="0" dirty="0">
                <a:solidFill>
                  <a:srgbClr val="333333"/>
                </a:solidFill>
                <a:effectLst/>
                <a:latin typeface="Graphik Regular" panose="020B0503030202060203"/>
              </a:rPr>
              <a:t>Marcus Rompton</a:t>
            </a:r>
          </a:p>
          <a:p>
            <a:r>
              <a:rPr lang="en-IN" sz="36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IN" sz="3600" b="0" i="0" dirty="0">
                <a:solidFill>
                  <a:srgbClr val="333333"/>
                </a:solidFill>
                <a:effectLst/>
                <a:latin typeface="Graphik Regular" panose="020B0503030202060203"/>
              </a:rPr>
              <a:t>(Senior Principle</a:t>
            </a:r>
            <a:r>
              <a:rPr lang="en-IN" sz="3600" b="0" i="0" dirty="0">
                <a:solidFill>
                  <a:srgbClr val="333333"/>
                </a:solidFill>
                <a:effectLst/>
                <a:latin typeface="Goudy Old Style" panose="02020502050305020303" pitchFamily="18" charset="0"/>
              </a:rPr>
              <a:t>)</a:t>
            </a:r>
            <a:endParaRPr lang="en-IN" sz="3500" dirty="0">
              <a:latin typeface="Goudy Old Style" panose="02020502050305020303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EA891A1-54EE-F450-56FF-51CB4BE70998}"/>
              </a:ext>
            </a:extLst>
          </p:cNvPr>
          <p:cNvSpPr txBox="1"/>
          <p:nvPr/>
        </p:nvSpPr>
        <p:spPr>
          <a:xfrm>
            <a:off x="14294150" y="1270731"/>
            <a:ext cx="39938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dirty="0">
                <a:solidFill>
                  <a:srgbClr val="333333"/>
                </a:solidFill>
                <a:effectLst/>
                <a:latin typeface="Graphik Regular" panose="020B0503030202060203"/>
              </a:rPr>
              <a:t>Andrew Fleming (Chief Technical      Architect)</a:t>
            </a:r>
            <a:endParaRPr lang="en-IN" sz="3600" dirty="0">
              <a:latin typeface="Graphik Regular" panose="020B0503030202060203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4B2011-BE83-BC94-6BF9-6DCBC98B723C}"/>
              </a:ext>
            </a:extLst>
          </p:cNvPr>
          <p:cNvSpPr txBox="1"/>
          <p:nvPr/>
        </p:nvSpPr>
        <p:spPr>
          <a:xfrm>
            <a:off x="14294150" y="7459981"/>
            <a:ext cx="3079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Graphik Regular" panose="020B0503030202060203"/>
              </a:rPr>
              <a:t>Suraj Prasad </a:t>
            </a:r>
          </a:p>
          <a:p>
            <a:r>
              <a:rPr lang="en-IN" sz="3600" dirty="0">
                <a:latin typeface="Graphik Regular" panose="020B0503030202060203"/>
              </a:rPr>
              <a:t>(Data Analyst)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B639AB0-E2CF-850F-9470-BCBC55B90EFD}"/>
              </a:ext>
            </a:extLst>
          </p:cNvPr>
          <p:cNvSpPr txBox="1"/>
          <p:nvPr/>
        </p:nvSpPr>
        <p:spPr>
          <a:xfrm flipH="1">
            <a:off x="4520916" y="1605402"/>
            <a:ext cx="68073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>
                <a:solidFill>
                  <a:schemeClr val="bg1"/>
                </a:solidFill>
                <a:latin typeface="Graphik Regular" panose="020B0503030202060203"/>
              </a:rPr>
              <a:t>Understanding the data ( Consider the required Tables 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086AD6A-4715-5988-E479-2294800D8317}"/>
              </a:ext>
            </a:extLst>
          </p:cNvPr>
          <p:cNvSpPr txBox="1"/>
          <p:nvPr/>
        </p:nvSpPr>
        <p:spPr>
          <a:xfrm>
            <a:off x="6373788" y="3113400"/>
            <a:ext cx="74216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>
                <a:solidFill>
                  <a:schemeClr val="bg1"/>
                </a:solidFill>
                <a:latin typeface="Graphik Regular" panose="020B0503030202060203"/>
              </a:rPr>
              <a:t>Cleaning the data ( Remove the unwanted Data)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48532B-20DF-9E5B-B56D-F38EF0A510C8}"/>
              </a:ext>
            </a:extLst>
          </p:cNvPr>
          <p:cNvSpPr txBox="1"/>
          <p:nvPr/>
        </p:nvSpPr>
        <p:spPr>
          <a:xfrm>
            <a:off x="8102723" y="4712613"/>
            <a:ext cx="6642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>
                <a:solidFill>
                  <a:schemeClr val="bg1"/>
                </a:solidFill>
                <a:latin typeface="Graphik Regular" panose="020B0503030202060203"/>
              </a:rPr>
              <a:t>Modelling the data ( Manage the data before analysis)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10F84D8-13E4-CD45-29A2-D3B6F1506E89}"/>
              </a:ext>
            </a:extLst>
          </p:cNvPr>
          <p:cNvSpPr txBox="1"/>
          <p:nvPr/>
        </p:nvSpPr>
        <p:spPr>
          <a:xfrm flipH="1">
            <a:off x="10065725" y="6311826"/>
            <a:ext cx="6642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>
                <a:solidFill>
                  <a:schemeClr val="bg1"/>
                </a:solidFill>
                <a:latin typeface="Graphik Regular" panose="020B0503030202060203"/>
              </a:rPr>
              <a:t>Analysing the data ( Approach for the required problem)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32439D-6510-6905-CF0D-229DE05558D0}"/>
              </a:ext>
            </a:extLst>
          </p:cNvPr>
          <p:cNvSpPr txBox="1"/>
          <p:nvPr/>
        </p:nvSpPr>
        <p:spPr>
          <a:xfrm>
            <a:off x="11640170" y="7868056"/>
            <a:ext cx="6477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>
                <a:solidFill>
                  <a:schemeClr val="bg1"/>
                </a:solidFill>
                <a:latin typeface="Graphik Regular" panose="020B0503030202060203"/>
              </a:rPr>
              <a:t>Solution (Providing the solution along with the insights)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214</Words>
  <Application>Microsoft Office PowerPoint</Application>
  <PresentationFormat>Custom</PresentationFormat>
  <Paragraphs>62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Graphik Regular</vt:lpstr>
      <vt:lpstr>Clear Sans Regular Bold</vt:lpstr>
      <vt:lpstr>Open Sans</vt:lpstr>
      <vt:lpstr>Arial</vt:lpstr>
      <vt:lpstr>Goudy Old Style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Suraj Prasad</cp:lastModifiedBy>
  <cp:revision>9</cp:revision>
  <dcterms:created xsi:type="dcterms:W3CDTF">2006-08-16T00:00:00Z</dcterms:created>
  <dcterms:modified xsi:type="dcterms:W3CDTF">2023-06-24T12:30:52Z</dcterms:modified>
  <dc:identifier>DAEhDyfaYKE</dc:identifier>
</cp:coreProperties>
</file>